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49" d="100"/>
          <a:sy n="49" d="100"/>
        </p:scale>
        <p:origin x="-1584"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727381-A28D-6844-BCDE-4B8DA6F4DD1A}" type="datetimeFigureOut">
              <a:rPr lang="en-US" smtClean="0"/>
              <a:t>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808262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727381-A28D-6844-BCDE-4B8DA6F4DD1A}" type="datetimeFigureOut">
              <a:rPr lang="en-US" smtClean="0"/>
              <a:t>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3285281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727381-A28D-6844-BCDE-4B8DA6F4DD1A}" type="datetimeFigureOut">
              <a:rPr lang="en-US" smtClean="0"/>
              <a:t>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3296437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727381-A28D-6844-BCDE-4B8DA6F4DD1A}" type="datetimeFigureOut">
              <a:rPr lang="en-US" smtClean="0"/>
              <a:t>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2956841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727381-A28D-6844-BCDE-4B8DA6F4DD1A}" type="datetimeFigureOut">
              <a:rPr lang="en-US" smtClean="0"/>
              <a:t>1/6/13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1253853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727381-A28D-6844-BCDE-4B8DA6F4DD1A}" type="datetimeFigureOut">
              <a:rPr lang="en-US" smtClean="0"/>
              <a:t>1/6/13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1410875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727381-A28D-6844-BCDE-4B8DA6F4DD1A}" type="datetimeFigureOut">
              <a:rPr lang="en-US" smtClean="0"/>
              <a:t>1/6/13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2278312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727381-A28D-6844-BCDE-4B8DA6F4DD1A}" type="datetimeFigureOut">
              <a:rPr lang="en-US" smtClean="0"/>
              <a:t>1/6/13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706501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727381-A28D-6844-BCDE-4B8DA6F4DD1A}" type="datetimeFigureOut">
              <a:rPr lang="en-US" smtClean="0"/>
              <a:t>1/6/13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264887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727381-A28D-6844-BCDE-4B8DA6F4DD1A}" type="datetimeFigureOut">
              <a:rPr lang="en-US" smtClean="0"/>
              <a:t>1/6/13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1651857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727381-A28D-6844-BCDE-4B8DA6F4DD1A}" type="datetimeFigureOut">
              <a:rPr lang="en-US" smtClean="0"/>
              <a:t>1/6/13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6282E1-EA0D-A94D-BEBA-68C3553F8CAF}" type="slidenum">
              <a:rPr lang="en-US" smtClean="0"/>
              <a:t>‹#›</a:t>
            </a:fld>
            <a:endParaRPr lang="en-US"/>
          </a:p>
        </p:txBody>
      </p:sp>
    </p:spTree>
    <p:extLst>
      <p:ext uri="{BB962C8B-B14F-4D97-AF65-F5344CB8AC3E}">
        <p14:creationId xmlns:p14="http://schemas.microsoft.com/office/powerpoint/2010/main" val="6453812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27381-A28D-6844-BCDE-4B8DA6F4DD1A}" type="datetimeFigureOut">
              <a:rPr lang="en-US" smtClean="0"/>
              <a:t>1/6/13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6282E1-EA0D-A94D-BEBA-68C3553F8CAF}" type="slidenum">
              <a:rPr lang="en-US" smtClean="0"/>
              <a:t>‹#›</a:t>
            </a:fld>
            <a:endParaRPr lang="en-US"/>
          </a:p>
        </p:txBody>
      </p:sp>
    </p:spTree>
    <p:extLst>
      <p:ext uri="{BB962C8B-B14F-4D97-AF65-F5344CB8AC3E}">
        <p14:creationId xmlns:p14="http://schemas.microsoft.com/office/powerpoint/2010/main" val="30455087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b="1" dirty="0" smtClean="0">
                <a:latin typeface="Arial"/>
                <a:cs typeface="Arial"/>
              </a:rPr>
              <a:t>The </a:t>
            </a:r>
            <a:r>
              <a:rPr lang="en-US" sz="3600" b="1" dirty="0" err="1" smtClean="0">
                <a:latin typeface="Arial"/>
                <a:cs typeface="Arial"/>
              </a:rPr>
              <a:t>Powerpoint</a:t>
            </a:r>
            <a:r>
              <a:rPr lang="en-US" sz="3600" b="1" dirty="0" smtClean="0">
                <a:latin typeface="Arial"/>
                <a:cs typeface="Arial"/>
              </a:rPr>
              <a:t> Potential </a:t>
            </a:r>
            <a:endParaRPr lang="en-US" sz="3600" b="1" dirty="0">
              <a:latin typeface="Arial"/>
              <a:cs typeface="Arial"/>
            </a:endParaRPr>
          </a:p>
        </p:txBody>
      </p:sp>
      <p:sp>
        <p:nvSpPr>
          <p:cNvPr id="3" name="Subtitle 2"/>
          <p:cNvSpPr>
            <a:spLocks noGrp="1"/>
          </p:cNvSpPr>
          <p:nvPr>
            <p:ph type="subTitle" idx="1"/>
          </p:nvPr>
        </p:nvSpPr>
        <p:spPr/>
        <p:txBody>
          <a:bodyPr>
            <a:normAutofit/>
          </a:bodyPr>
          <a:lstStyle/>
          <a:p>
            <a:r>
              <a:rPr lang="en-US" sz="2000" b="1" dirty="0" smtClean="0">
                <a:solidFill>
                  <a:schemeClr val="tx1"/>
                </a:solidFill>
                <a:latin typeface="Arial"/>
                <a:cs typeface="Arial"/>
              </a:rPr>
              <a:t>An introduction to PowerPoint and its classroom possibilities.</a:t>
            </a:r>
          </a:p>
          <a:p>
            <a:endParaRPr lang="en-US" sz="2000" dirty="0">
              <a:latin typeface="Arial"/>
              <a:cs typeface="Arial"/>
            </a:endParaRPr>
          </a:p>
        </p:txBody>
      </p:sp>
    </p:spTree>
    <p:extLst>
      <p:ext uri="{BB962C8B-B14F-4D97-AF65-F5344CB8AC3E}">
        <p14:creationId xmlns:p14="http://schemas.microsoft.com/office/powerpoint/2010/main" val="1978867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chemeClr val="accent6">
                    <a:lumMod val="75000"/>
                  </a:schemeClr>
                </a:solidFill>
                <a:latin typeface="Arial Black"/>
                <a:cs typeface="Arial Black"/>
              </a:rPr>
              <a:t>What is </a:t>
            </a:r>
            <a:r>
              <a:rPr lang="en-US" sz="3600" b="1" dirty="0" err="1" smtClean="0">
                <a:solidFill>
                  <a:schemeClr val="accent6">
                    <a:lumMod val="75000"/>
                  </a:schemeClr>
                </a:solidFill>
                <a:latin typeface="Arial Black"/>
                <a:cs typeface="Arial Black"/>
              </a:rPr>
              <a:t>Powerpoint</a:t>
            </a:r>
            <a:r>
              <a:rPr lang="en-US" sz="3600" b="1" dirty="0" smtClean="0">
                <a:solidFill>
                  <a:schemeClr val="accent6">
                    <a:lumMod val="75000"/>
                  </a:schemeClr>
                </a:solidFill>
                <a:latin typeface="Arial Black"/>
                <a:cs typeface="Arial Black"/>
              </a:rPr>
              <a:t> ?</a:t>
            </a:r>
            <a:endParaRPr lang="en-US" sz="3600" b="1" dirty="0">
              <a:solidFill>
                <a:schemeClr val="accent6">
                  <a:lumMod val="75000"/>
                </a:schemeClr>
              </a:solidFill>
              <a:latin typeface="Arial Black"/>
              <a:cs typeface="Arial Black"/>
            </a:endParaRPr>
          </a:p>
        </p:txBody>
      </p:sp>
      <p:sp>
        <p:nvSpPr>
          <p:cNvPr id="3" name="Content Placeholder 2"/>
          <p:cNvSpPr>
            <a:spLocks noGrp="1"/>
          </p:cNvSpPr>
          <p:nvPr>
            <p:ph idx="1"/>
          </p:nvPr>
        </p:nvSpPr>
        <p:spPr>
          <a:xfrm>
            <a:off x="457200" y="1417638"/>
            <a:ext cx="8051832" cy="2900217"/>
          </a:xfrm>
        </p:spPr>
        <p:txBody>
          <a:bodyPr>
            <a:normAutofit/>
          </a:bodyPr>
          <a:lstStyle/>
          <a:p>
            <a:pPr marL="0" indent="0">
              <a:buNone/>
            </a:pPr>
            <a:r>
              <a:rPr lang="en-US" sz="2000" b="1" dirty="0" smtClean="0">
                <a:solidFill>
                  <a:schemeClr val="accent1">
                    <a:lumMod val="75000"/>
                  </a:schemeClr>
                </a:solidFill>
                <a:latin typeface="Arial"/>
                <a:cs typeface="Arial"/>
              </a:rPr>
              <a:t>Microsoft PowerPoint is a program that is used to create and display slide show presentations. Designed primarily as business productivity tool, PowerPoint is all about communicating ideas and information effectively. With PowerPoint you can easily incorporate text, graphics video, charts and much more into a powerful presentation. </a:t>
            </a:r>
            <a:endParaRPr lang="en-US" sz="2000" dirty="0" smtClean="0">
              <a:solidFill>
                <a:schemeClr val="accent1">
                  <a:lumMod val="75000"/>
                </a:schemeClr>
              </a:solidFill>
              <a:latin typeface="Arial"/>
              <a:cs typeface="Arial"/>
            </a:endParaRPr>
          </a:p>
          <a:p>
            <a:pPr marL="0" indent="0">
              <a:buNone/>
            </a:pPr>
            <a:r>
              <a:rPr lang="en-US" sz="2000" b="1" dirty="0" smtClean="0">
                <a:solidFill>
                  <a:schemeClr val="accent1">
                    <a:lumMod val="75000"/>
                  </a:schemeClr>
                </a:solidFill>
                <a:latin typeface="Arial"/>
                <a:cs typeface="Arial"/>
              </a:rPr>
              <a:t>While the typical mode of presentation is via a data projector, PowerPoint also facilitates the easy creation of transparencies, handouts and speaker's notes. </a:t>
            </a:r>
            <a:endParaRPr lang="en-US" sz="2000" dirty="0" smtClean="0">
              <a:solidFill>
                <a:schemeClr val="accent1">
                  <a:lumMod val="75000"/>
                </a:schemeClr>
              </a:solidFill>
              <a:latin typeface="Arial"/>
              <a:cs typeface="Arial"/>
            </a:endParaRPr>
          </a:p>
          <a:p>
            <a:endParaRPr lang="en-US" sz="2000" dirty="0"/>
          </a:p>
        </p:txBody>
      </p:sp>
    </p:spTree>
    <p:extLst>
      <p:ext uri="{BB962C8B-B14F-4D97-AF65-F5344CB8AC3E}">
        <p14:creationId xmlns:p14="http://schemas.microsoft.com/office/powerpoint/2010/main" val="40952405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TotalTime>
  <Words>95</Words>
  <Application>Microsoft Macintosh PowerPoint</Application>
  <PresentationFormat>On-screen Show (4:3)</PresentationFormat>
  <Paragraphs>5</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The Powerpoint Potential </vt:lpstr>
      <vt:lpstr>What is Powerpoint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Powerpoint Potential </dc:title>
  <dc:creator>Neisha E</dc:creator>
  <cp:lastModifiedBy>Neisha E</cp:lastModifiedBy>
  <cp:revision>4</cp:revision>
  <dcterms:created xsi:type="dcterms:W3CDTF">2013-01-07T03:39:48Z</dcterms:created>
  <dcterms:modified xsi:type="dcterms:W3CDTF">2013-01-07T04:15:41Z</dcterms:modified>
</cp:coreProperties>
</file>